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D6038-FDF4-47EE-9AD7-E8DE9697D9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F306D-2743-4811-8E8F-CAF5D7382B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516E2-44C1-489C-94D9-7BAB78FE7D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2024-04-26T11:30:59Z</dcterms:modified>
</cp:coreProperties>
</file>