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EE18FE-583B-4CD4-9F2E-89FE57885C7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17C985-C30B-4CF4-8B76-D4DDE024C69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Twelve-lead surface electrocardiogram recordings showing intrinsic PR interval, (B) prolongation of the PR interval by 71 ms in lead II while pacing from right atrial appendage (RAA), and (C) shortening of PR interval by 42 ms in lead II while pacing from lower atrial septum (LAS).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2012.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2A2F6D-4572-4BDC-A440-9C8839DE239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opace/eus04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Europace</a:t>
            </a:r>
            <a:r>
              <a:rPr lang="en-US" altLang="en-US" sz="1000">
                <a:solidFill>
                  <a:srgbClr val="333333"/>
                </a:solidFill>
              </a:rPr>
              <a:t>, Volume 14, Issue 9, September 2012, Pages 1311–1316, </a:t>
            </a:r>
            <a:r>
              <a:rPr lang="en-US" altLang="en-US" sz="1000">
                <a:solidFill>
                  <a:srgbClr val="333333"/>
                </a:solidFill>
                <a:hlinkClick r:id="rId3"/>
              </a:rPr>
              <a:t>https://doi.org/10.1093/europace/eus043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Twelve-lead surface electrocardiogram recordings showing intrinsic PR interval, (B) prolongation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 Twelve-lead surface electrocardiogram recordings showing intrinsic PR interval, (B) prolongation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2024-04-26T11:32:53Z</dcterms:modified>
</cp:coreProperties>
</file>