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312DE2-9275-44C3-ADEA-5BCA064DEB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B46AE9-A3E7-4448-9EB9-46986BC7FC0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Generation and characterization of neuronal cultures. (A) The schematic view of the neural differentiation protocol. (B) Neural precursor cell (NPC) lines coexpress the early neural precursor markers Nestin and Sox2. (C) Neuronal cultures express neuronal (TuJ-1) and glial (GFAP) markers. (D) Statistical analysis for TuJ-1 and GFAP (% over DAPI) revealed no difference between patients and controls. Plotted are means of each line, n represents two independent experiments per line in triplicates. Data shown as mean ± standard error mean (SEM). (E) Staining for the cortical marker Ctip2 and TuJ-1 is shown. (F) Labeling for Synaptophysin and PSD-95 after 6 weeks of differentiation reveal punctuate staining in close proximity to crossing neurites indicating synapse formations. (G) Ultrastructural analysis further indicates synapse formation. Axon-like process containing microtubule structures (asterisk) forms a terminal button containing ribosomes (arrowheads) and vesicles (arrow). (H) Both, control and SPG4 differentiated neuronal cells display voltage-gated sodium and potassium channels (right column, voltage-clamp recordings) and fire action potentials (left column, current-clamp recordings, cells were held at −70 mV), reminiscent of neurons. Scale bars 50 µm in (B, C and E); 5 µm in (F) and 500 nm in (G).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D88738-9105-4F93-A211-12326C33450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10, 15 May 2014, Pages 2527–2541, </a:t>
            </a:r>
            <a:r>
              <a:rPr lang="en-US" altLang="en-US" sz="1000">
                <a:solidFill>
                  <a:srgbClr val="333333"/>
                </a:solidFill>
                <a:hlinkClick r:id="rId3"/>
              </a:rPr>
              <a:t>https://doi.org/10.1093/hmg/ddt644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Generation and characterization of neuronal cultures. (A) The schematic view of the neural differentiation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Generation and characterization of neuronal cultures. (A) The schematic view of the neural differentiation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2024-04-27T04:18:17Z</dcterms:modified>
</cp:coreProperties>
</file>