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3CF0B-1A5E-4D6E-B7A3-9A6F0C09DF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B87DF-4F94-4160-8DD9-F663B8D7F7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F205E-4556-4158-BBD4-69D4D7C3B6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2024-04-26T23:54:47Z</dcterms:modified>
</cp:coreProperties>
</file>