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4DF70-B45E-41F7-98A4-528B595360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9EE91-AED1-44C2-A5B9-08D8669607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236F0-BD20-4C65-ACCC-9EF5B0DA40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0.21.16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21, 4 November 1998, Pages 1626–1636,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https://doi.org/10.1093/jnci/90.21.1626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2024-04-26T20:54:41Z</dcterms:modified>
</cp:coreProperties>
</file>