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56540-B453-47FC-9964-091C9A6C04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913FE7-3405-4116-96A7-7495D75BD7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 from Experiment 1: (a) Probability of correct recall; (b) Latency of correct recall.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0A0372-C1A7-46EF-BD76-72B34EAA0B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904–914,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 from Experiment 1: (a) Probability of correct recall; (b) Latency of correct recall.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results from Experiment 1: (a) Probability of correct recall; (b) Latency of correct recall.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2024-04-26T12:18:36Z</dcterms:modified>
</cp:coreProperties>
</file>