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37D2AB-DAD6-440F-9340-EE70274139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D442D8-4254-44AD-926B-3563DE6D76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The xREI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C7DF62-C484-47F1-91CC-5D9231B1606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Representative xREI output for a pfold-derived phylo-grammar. On the left is the dot-rendered state transition diagram. Null states are represented by ovals, bifurcations by rectangles, emission states by diamonds and emission chains by red rectangles. Transition probabilities are shown where applicable. At the top right is the rate matrix for the LNUC RNUC dinucleotide chain colored to highlight mutations to/from canonical pairs, and bottom right is the rate matrix for the NUC nucleotide chain colored to highlight transversions/transitions.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C7DF62-C484-47F1-91CC-5D9231B1606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2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n28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suppl_2, 1 July 2008, Pages W65–W69, </a:t>
            </a:r>
            <a:r>
              <a:rPr lang="en-US" altLang="en-US" sz="1000">
                <a:solidFill>
                  <a:srgbClr val="333333"/>
                </a:solidFill>
                <a:hlinkClick r:id="rId3"/>
              </a:rPr>
              <a:t>https://doi.org/10.1093/nar/gkn283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xREI Interface.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7746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suppl_2, 1 July 2008, Pages W65–W69, </a:t>
            </a:r>
            <a:r>
              <a:rPr lang="en-US" altLang="en-US" sz="1000">
                <a:solidFill>
                  <a:srgbClr val="333333"/>
                </a:solidFill>
                <a:hlinkClick r:id="rId3"/>
              </a:rPr>
              <a:t>https://doi.org/10.1093/nar/gkn283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Representative xREI output for a pfold-derived phylo-grammar. On the left is the dot-rendered state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05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xREI Interface. 
</vt:lpstr>
      <vt:lpstr>Figure 2. Representative xREI output for a pfold-derived phylo-grammar. On the left is the dot-rendered state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2024-04-26T04:58:15Z</dcterms:modified>
</cp:coreProperties>
</file>