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CDF2F8-45A8-4461-8689-61ECF424AB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BEA368-5DB4-48DF-8FDA-482C1C6540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Loss of TBPH inhibits axonal transport of mitochondria but not vesicles. Live imaging analysis of (A) mitochondrial transport or (B) NPY containing vesicles in Drosophila motor axons. Transheterozygous TBPH mutants were analyzed alone or in combination with transgenic expression of wild-type TBPH, or wild-type or a pathogenic variant of TDP-43. The number in brackets indicates the number of movies analyzed. Representative kymographs of the indicated genotypes are shown. Control genotype; (A) CCAP-GAL4/+; UAS-mito.GFP/UAS-lacZ, (B) CCAP-GAL4/+; UAS-NPY.GFP/+. Statistical analysis was performed using one-way ANOVA with Sidak’s multiple comparison test: *P &lt; 0.05, **P &lt; 0.01. Charts show mean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22AF01-912E-45EC-AFAF-B485F572D3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12, 15 June 2016, Pages 2378–2392, </a:t>
            </a:r>
            <a:r>
              <a:rPr lang="en-US" altLang="en-US" sz="1000">
                <a:solidFill>
                  <a:srgbClr val="333333"/>
                </a:solidFill>
                <a:hlinkClick r:id="rId3"/>
              </a:rPr>
              <a:t>https://doi.org/10.1093/hmg/ddw105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Loss of TBPH inhibits axonal transport of mitochondria but not vesicles. Live imaging analysis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Loss of TBPH inhibits axonal transport of mitochondria but not vesicles. Live imaging analysis of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2024-04-26T17:03:57Z</dcterms:modified>
</cp:coreProperties>
</file>