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CD7EF-4B82-4938-AF46-7CD74FAACD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C13DD-A7AE-4068-AB63-DD4C2555C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BFFA3-5B37-4453-B17C-7B0FAECBAD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2024-09-20T03:29:32Z</dcterms:modified>
</cp:coreProperties>
</file>