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884C2-BCE2-4A30-9269-D4C9739AE2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AA93F-F9D8-4B8E-8BE6-55336F2964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184C4-0ECE-4EC5-B4CA-74EE5BC7F3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2024-05-07T23:53:28Z</dcterms:modified>
</cp:coreProperties>
</file>