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477528-A326-4305-9AA8-270DA668CD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08CB1B-D3C4-4191-833D-905EC637F0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664E21-1D89-48C6-8FEC-C4BD6D3676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2024-09-19T04:49:36Z</dcterms:modified>
</cp:coreProperties>
</file>