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1631F-B781-42DA-BAB6-A1B9125C17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60396-ADA6-4251-B8AE-641190568B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41F3B-BB60-41D2-93E3-351C58D111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2024-04-27T00:09:31Z</dcterms:modified>
</cp:coreProperties>
</file>