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37E41E-D29F-4494-B005-E8634B4AD0A8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047ED78-CF1A-4480-97FD-B71B65952C3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7.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Old clown mask made from animal skin (Collection Paulo Rogério da Silva, Miracema).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 on behalf of History Workshop Journal.This is an Open Access article distributed under the terms of the Creative Commons Attribution License (http://creativecommons.org/licenses/by/3.0/),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BF0B19-8100-4D75-8322-F9122B75A64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wj/dbt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Hist Workshop J</a:t>
            </a:r>
            <a:r>
              <a:rPr lang="en-US" altLang="en-US" sz="1000">
                <a:solidFill>
                  <a:srgbClr val="333333"/>
                </a:solidFill>
              </a:rPr>
              <a:t>, Volume 77, Issue 1, Spring 2014, Pages 103–136,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https://doi.org/10.1093/hwj/dbt007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7. </a:t>
            </a:r>
            <a:r>
              <a:rPr lang="en-US" altLang="en-US" b="0"/>
              <a:t>Old clown mask made from animal skin (Collection Paulo Rogério da Silva, Miracema).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7. Old clown mask made from animal skin (Collection Paulo Rogério da Silva, Miracema).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2024-04-26T21:42:11Z</dcterms:modified>
</cp:coreProperties>
</file>