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</p:sldIdLst>
  <p:sldSz cx="9144000" cy="6858000" type="screen4x3"/>
  <p:notesSz cx="6858000" cy="9144000"/>
  <p:custDataLst>
    <p:tags r:id="rId8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viewProps" Target="viewProps.xml" /><Relationship Id="rId11" Type="http://schemas.openxmlformats.org/officeDocument/2006/relationships/theme" Target="theme/theme1.xml" /><Relationship Id="rId12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tags" Target="tags/tag1.xml" /><Relationship Id="rId9" Type="http://schemas.openxmlformats.org/officeDocument/2006/relationships/presProps" Target="presProps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FE8D438-5ACE-4FA2-AC24-BC049CFB6BBC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20A57ED-E49D-4A99-9744-0A930FCE6493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Original and expanded set of antigenic residues. Antigenic residues shown on a single monomer of A/Aichi/2/68 HA1. (a) Original 131 residues in black, proposed additions in grey, others white. (b) Original and expanded residues in black, others in white.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2010. Published by Oxford University Press. All rights reserved. For Permissions, please email: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A9591A2-7115-488C-AE4E-77DD0CFB54ED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Receiver operating characteristic (ROC) curves for selected models. ROC curve (Metz, 1978) for models M4, M5 and the 131 location 5 site model (131–5), obtained by applying the screening step described in Section 2.5, with cutoff values between 0 and 10.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2010. Published by Oxford University Press. All rights reserved. For Permissions, please email: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A9591A2-7115-488C-AE4E-77DD0CFB54ED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The HA1/antibody interface for structure PDB 1EO8. The antibody is shown in grey. The 241 residues from our extended list are in black, other HA residues in white.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2010. Published by Oxford University Press. All rights reserved. For Permissions, please email: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A9591A2-7115-488C-AE4E-77DD0CFB54ED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4.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The HA1/antibody interface for structure PDB 2VIR. The antibody is shown in grey. The 241 residues from our extended list are in black, other HA residues in white.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2010. Published by Oxford University Press. All rights reserved. For Permissions, please email: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A9591A2-7115-488C-AE4E-77DD0CFB54ED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bioinformatics/btq16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bioinformatics/btq16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bioinformatics/btq16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bioinformatics/btq16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Bioinformatics</a:t>
            </a:r>
            <a:r>
              <a:rPr lang="en-US" altLang="en-US" sz="1000">
                <a:solidFill>
                  <a:srgbClr val="333333"/>
                </a:solidFill>
              </a:rPr>
              <a:t>, Volume 26, Issue 11, June 2010, Pages 1403–1408,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https://doi.org/10.1093/bioinformatics/btq160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1. </a:t>
            </a:r>
            <a:r>
              <a:rPr lang="en-US" altLang="en-US" b="0"/>
              <a:t>Original and expanded set of antigenic residues. Antigenic residues shown on a single monomer of A/Aichi/2/68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717800" y="1371600"/>
            <a:ext cx="3707320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Bioinformatics</a:t>
            </a:r>
            <a:r>
              <a:rPr lang="en-US" altLang="en-US" sz="1000">
                <a:solidFill>
                  <a:srgbClr val="333333"/>
                </a:solidFill>
              </a:rPr>
              <a:t>, Volume 26, Issue 11, June 2010, Pages 1403–1408,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https://doi.org/10.1093/bioinformatics/btq160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2. </a:t>
            </a:r>
            <a:r>
              <a:rPr lang="en-US" altLang="en-US" b="0"/>
              <a:t>Receiver operating characteristic (ROC) curves for selected models. ROC curve (Metz, 1978) for models M4, M5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222500" y="1371600"/>
            <a:ext cx="4697810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Bioinformatics</a:t>
            </a:r>
            <a:r>
              <a:rPr lang="en-US" altLang="en-US" sz="1000">
                <a:solidFill>
                  <a:srgbClr val="333333"/>
                </a:solidFill>
              </a:rPr>
              <a:t>, Volume 26, Issue 11, June 2010, Pages 1403–1408,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https://doi.org/10.1093/bioinformatics/btq160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3. </a:t>
            </a:r>
            <a:r>
              <a:rPr lang="en-US" altLang="en-US" b="0"/>
              <a:t>The HA1/antibody interface for structure PDB 1EO8. The antibody is shown in grey. The 241 residues from our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45109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Bioinformatics</a:t>
            </a:r>
            <a:r>
              <a:rPr lang="en-US" altLang="en-US" sz="1000">
                <a:solidFill>
                  <a:srgbClr val="333333"/>
                </a:solidFill>
              </a:rPr>
              <a:t>, Volume 26, Issue 11, June 2010, Pages 1403–1408,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https://doi.org/10.1093/bioinformatics/btq160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4. </a:t>
            </a:r>
            <a:r>
              <a:rPr lang="en-US" altLang="en-US" b="0"/>
              <a:t>The HA1/antibody interface for structure PDB 2VIR. The antibody is shown in grey. The 241 residues from our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77748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12</Paragraphs>
  <Slides>4</Slides>
  <Notes>4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baseType="lpstr" size="5">
      <vt:lpstr>13_Office Theme</vt:lpstr>
      <vt:lpstr>Fig. 1. Original and expanded set of antigenic residues. Antigenic residues shown on a single monomer of A/Aichi/2/68 ...</vt:lpstr>
      <vt:lpstr>Fig. 2. Receiver operating characteristic (ROC) curves for selected models. ROC curve (Metz, 1978) for models M4, M5 ...</vt:lpstr>
      <vt:lpstr>Fig. 3. The HA1/antibody interface for structure PDB 1EO8. The antibody is shown in grey. The 241 residues from our ...</vt:lpstr>
      <vt:lpstr>Fig. 4. The HA1/antibody interface for structure PDB 2VIR. The antibody is shown in grey. The 241 residues from our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2024-04-26T07:21:55Z</dcterms:modified>
</cp:coreProperties>
</file>