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D723F-120F-4343-BC93-6F719D3897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697BB-7656-43C1-B9E1-44D4030CFB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4A4FA-211B-401F-8FD9-4360FFAABC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2024-04-26T21:47:39Z</dcterms:modified>
</cp:coreProperties>
</file>