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42790-4F9D-447A-B40C-A4B360A5B5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D3488-9BDD-48C9-9F05-E0102283D5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Fixational eye movements in response to probe. (A) Average eye position for probes to the left (solid line) and right of fixation (dashed line) (B) Average eye velocity sorted by probe location. Vertical dashed lines indicate probe onset and offset times. N is the total number of probes in the average.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505E00-6BF5-4071-806A-DAF88974D5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918–928, </a:t>
            </a:r>
            <a:r>
              <a:rPr lang="en-US" altLang="en-US" sz="1000">
                <a:solidFill>
                  <a:srgbClr val="333333"/>
                </a:solidFill>
                <a:hlinkClick r:id="rId3"/>
              </a:rPr>
              <a:t>https://doi.org/10.1093/cercor/bhl002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Fixational eye movements in response to probe. (A) Average eye position for probes to the left (solid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Fixational eye movements in response to probe. (A) Average eye position for probes to the left (solid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2024-04-26T08:00:00Z</dcterms:modified>
</cp:coreProperties>
</file>