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5A881E-EF1E-435B-807B-9B2CC34C2C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6BECD-AE85-49A3-BB96-D717A0CE27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linear absorption and (b) the structure of the cryptophyte light-harvesting antenna complex PC645 from Chroomonas sp. Strain CCMP270. (c) The waiting-time-dependent amplitude (in arbitrary units) of the cross-peak (indicated with an arrow in the two-dimensional [2-D] electronic spectra). The electronic coherence, determined from analyzing different contributions to the 2-D electronic spectra, was found to dephase with a time constant of 170 femtoseconds (fs). (d–f) 2-D electronic spectra at three different waiting times recorded at ambient temperature. The appearance and disappearance of the ­cross-peak is indicated with an arrow. Source: Adapted from Collini and colleagues (2010) and Turner and colleagues (2011). Abbreviation: THz, terahertz.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 on behalf of the American Institute of Biological Sciences.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AA9D7C-5F69-4A05-81EE-9B2C385EA3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t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64, Issue 1, January 2014, Pages 14–25,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https://doi.org/10.1093/biosci/bit002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The linear absorption and (b) the structure of the cryptophyte light-harvesting antenna complex PC645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The linear absorption and (b) the structure of the cryptophyte light-harvesting antenna complex PC645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2024-04-27T02:17:03Z</dcterms:modified>
</cp:coreProperties>
</file>