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5F30C-72F3-4DE5-AAB9-4DAD96B0D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3B35A-4584-4ABB-A340-1CC98AE4E9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results of capture IgM and IgG ELISAs and NS1 serotype–specific IgG ELISAs for samples from paired infants with nonshock dengue hemorrhagic fever/dengue shock syndrome and samples from mothers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2130D-CFAD-4918-97F4-5B9B01552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2, 15 January 2004, Pages 221–232,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Representative results of capture IgM and IgG ELISAs and NS1 serotype–specific IgG ELISAs for samples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Representative results of capture IgM and IgG ELISAs and NS1 serotype–specific IgG ELISAs for samples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2024-09-20T23:05:42Z</dcterms:modified>
</cp:coreProperties>
</file>