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C565F30C-72F3-4DE5-AAB9-4DAD96B0DEA0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AE33B35A-4584-4ABB-A340-1CC98AE4E980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Table 3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Representative results of capture IgM and IgG ELISAs and NS1 serotype–specific IgG ELISAs for samples from paired infants with nonshock dengue hemorrhagic fever/dengue shock syndrome and samples from mothers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© 2004 by the Infectious Diseases Society of America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D1F2130D-CFAD-4918-97F4-5B9B01552F94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86/38076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J Infect Dis</a:t>
            </a:r>
            <a:r>
              <a:rPr lang="en-US" altLang="en-US" sz="1000">
                <a:solidFill>
                  <a:srgbClr val="333333"/>
                </a:solidFill>
              </a:rPr>
              <a:t>, Volume 189, Issue 2, 15 January 2004, Pages 221–232,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https://doi.org/10.1086/380762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Table 3 </a:t>
            </a:r>
            <a:r>
              <a:rPr lang="en-US" altLang="en-US" b="0"/>
              <a:t>Representative results of capture IgM and IgG ELISAs and NS1 serotype–specific IgG ELISAs for samples from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Table 3 Representative results of capture IgM and IgG ELISAs and NS1 serotype–specific IgG ELISAs for samples from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2024-09-20T23:05:42Z</dcterms:modified>
</cp:coreProperties>
</file>