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447179-1B99-4D44-AB79-E66C2BADC3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0C9176-6BCA-4A15-B855-9A976D2A5B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results of capture IgM and IgG ELISAs and NS1 serotype–specific IgG ELISAs for samples from paired infants with nonshock dengue hemorrhagic fever/dengue shock syndrome and samples from mothers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0255BC-72D7-455C-892A-F6E3CBE7F7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807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189, Issue 2, 15 January 2004, Pages 221–232,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https://doi.org/10.1086/380762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Representative results of capture IgM and IgG ELISAs and NS1 serotype–specific IgG ELISAs for samples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Representative results of capture IgM and IgG ELISAs and NS1 serotype–specific IgG ELISAs for samples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2024-05-10T08:51:59Z</dcterms:modified>
</cp:coreProperties>
</file>