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C02274-76C2-420A-91D9-0B514BEFA0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71EDD6-206B-43BE-84B6-10902F8129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9E228C-95B4-44CA-BA39-32A8657F83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2024-04-26T05:45:25Z</dcterms:modified>
</cp:coreProperties>
</file>