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244990-82C1-4939-88D1-F8ED755A71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599E03-1E1F-4A11-993D-3846BA1213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Case 6p-HRP: Distribution of labeled cells following an injection of HRP into the peripheral upper field representation of V4. orb, orbital sulcus. For conventions, see Figures 1, 2, 5, and 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2007.This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BFD693-448A-4B59-9C80-A9CB816BF0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3, March 2008, Pages 477–499,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13. </a:t>
            </a:r>
            <a:r>
              <a:rPr lang="en-US" altLang="en-US" b="0"/>
              <a:t>Case 6p-HRP: Distribution of labeled cells following an injection of HRP into the peripheral upper field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13. Case 6p-HRP: Distribution of labeled cells following an injection of HRP into the peripheral upper field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2024-04-26T16:10:44Z</dcterms:modified>
</cp:coreProperties>
</file>