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61F1B-499E-42D8-BC1D-D6DA53AEF9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F5904-F4FA-495A-BBAF-329A6B26DB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72AF4-2100-4633-A26E-25360E28E6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2024-05-01T21:52:36Z</dcterms:modified>
</cp:coreProperties>
</file>