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AF694-471B-4C30-8C0B-1735D71C78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BD5AE2-4D5E-4A81-998D-2C518B8027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97C65-E410-4BBE-9760-DD699AB87C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2024-04-26T07:47:24Z</dcterms:modified>
</cp:coreProperties>
</file>