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A5588F-3B35-4045-8E84-53011B620F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A7EA87-3E95-4E23-9A2F-1E038D6C76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Multivariate analysis of cytomegalovirus (CMV) seroprevalence in the noninstitutionalized, civilian population of the United States, aged ⩾6 years (n = 21,639).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D36988-7323-4F3B-A4F6-170F902423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0817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43, Issue 9, 1 November 2006, Pages 1143–1151,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https://doi.org/10.1086/508173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Multivariate analysis of cytomegalovirus (CMV) seroprevalence in the noninstitutionalized, civilian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Multivariate analysis of cytomegalovirus (CMV) seroprevalence in the noninstitutionalized, civilian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2024-04-26T14:44:48Z</dcterms:modified>
</cp:coreProperties>
</file>