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5480A-3146-43B3-8464-0FF5105A07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655A8-4E8E-48B1-A6CE-7E0CC55BBF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ventricular atrial diameter and volume in controls and ventriculomegaly. Atrial diameter and volume correlated well in controls (r = 0.754, P &lt; 0.00001) and ventriculomegaly (r = 0.6, P 10 mm data shown depict the large ventricle of the unilateral cases and both enlarged ventricles of the bilateral cases.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3E2DB5-0CE1-46BA-BAC8-17B24037E8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2141–2150,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Relationship between ventricular atrial diameter and volume in controls and ventriculomegaly. Atrial diameter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Relationship between ventricular atrial diameter and volume in controls and ventriculomegaly. Atrial diameter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2024-04-26T11:28:38Z</dcterms:modified>
</cp:coreProperties>
</file>