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2AD8E-58A9-44F9-AD2E-5F3C7B176F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FFC93-79DE-4EFF-89EF-5CF0E53C58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Celecoxib on aortic gene expression in apo E−/− mice. (A) Relative mRNA abundance of tissue factor, monocyte chemoattractant protein-1 and inducible nitric oxide synthase in the aorta of Celecoxib-treated and control mice measured by real time PCR. All data were normalized to β-actin expression. Values shown are the means±S.E. (*=P&lt;0.05).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0C590-C574-4D42-9A86-319BF8F4B7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464-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60, Issue 1, October 2003, Pages 198–204,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https://doi.org/10.1016/S0008-6363(03)00464-4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Effects of Celecoxib on aortic gene expression in apo E−/− mice. (A) Relative mRNA abundance of tissue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Effects of Celecoxib on aortic gene expression in apo E−/− mice. (A) Relative mRNA abundance of tissue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2024-04-26T03:48:08Z</dcterms:modified>
</cp:coreProperties>
</file>