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04A97-B6B2-4F29-9F79-A823E22A9A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81302-F7CA-4FAA-832C-E8F7C0CCA4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evolution of performance over time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17EFAB-A7CF-4351-BA85-C474609381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9353.2003.0016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Appl Econ Perspect Policy</a:t>
            </a:r>
            <a:r>
              <a:rPr lang="en-US" altLang="en-US" sz="1000">
                <a:solidFill>
                  <a:srgbClr val="333333"/>
                </a:solidFill>
              </a:rPr>
              <a:t>, Volume 26, Issue 1, Spring 2004, Pages 45–62,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https://doi.org/10.1111/j.1467-9353.2003.00161.x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evolution of performance over time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59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evolution of performance over time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2024-04-27T04:14:15Z</dcterms:modified>
</cp:coreProperties>
</file>