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8AF2F-024B-4065-9717-541B7900FE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A1D55C-D4A0-44D5-902C-CD8A0CAB78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3DA03-E0F4-48E2-84B8-509F6490BD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2024-04-26T16:11:47Z</dcterms:modified>
</cp:coreProperties>
</file>