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EEC7E-AD28-4F4C-9DF7-AF42BE7921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ABFBD-1D18-4271-B78D-18283AC50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Recurrent cardiovascular event rates according to whether or not trial participants achieved the ‘dual goals’ of LDL reduction (&lt;1.8 mmol/L [&lt;70 mg/dL]) and hsCRP reduction (&lt;2 mg/L) following initiation of statin therapy (PROVE-IT, left) or the combination of statin therapy and ezetimibe (IMPROVE-IT, right). Data from Ridker et al.5 (PROVE-IT) and Bohula et al.12 (IMPROVE-IT).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0A099-1C9E-4B53-8505-23A4A37FE1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secondary prevention treatment options for statin-treated patients with ‘Residual Inflammatory Risk’ when compared with ‘Residual Cholesterol Risk’.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0A099-1C9E-4B53-8505-23A4A37FE1D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w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w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22, 7 June 2016, Pages 1720–1722,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https://doi.org/10.1093/eurheartj/ehw024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Recurrent cardiovascular event rates according to whether or not trial participants achieved the ‘dual goals’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7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22, 7 June 2016, Pages 1720–1722,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https://doi.org/10.1093/eurheartj/ehw024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Differential secondary prevention treatment options for statin-treated patients with ‘Residual Inflammatory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88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Recurrent cardiovascular event rates according to whether or not trial participants achieved the ‘dual goals’ ...</vt:lpstr>
      <vt:lpstr>Figure 2 Differential secondary prevention treatment options for statin-treated patients with ‘Residual Inflammatory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2024-04-26T17:10:19Z</dcterms:modified>
</cp:coreProperties>
</file>