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AE136D6-5DFA-4D35-A363-58E52B375E7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CEC901D-F664-4020-832B-3BA05286F91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Dr Aubrey Leatham.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2010. For permissions please email: journals.permissions@oxfordjournals.org.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1F9391-6B34-4DCF-B333-143B1ADCA15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Mr Geoffrey Davies.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2010. For permissions please email: journals.permissions@oxfordjournals.org.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1F9391-6B34-4DCF-B333-143B1ADCA15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Components of the first pacemaker built by Aubrey Leatham and Geoff Davies.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2010. For permissions please email: journals.permissions@oxfordjournals.org.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1F9391-6B34-4DCF-B333-143B1ADCA15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External transcutaneous pacemaker built by Geoff Davies.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2010. For permissions please email: journals.permissions@oxfordjournals.org.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1F9391-6B34-4DCF-B333-143B1ADCA15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X-ray of first pacemaker implanted in the UK and reported by Leatham in 1961.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2010. For permissions please email: journals.permissions@oxfordjournals.org.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1F9391-6B34-4DCF-B333-143B1ADCA15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opace/euq1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uropace/euq1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uropace/euq1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uropace/euq1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uropace/euq18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Europace</a:t>
            </a:r>
            <a:r>
              <a:rPr lang="en-US" altLang="en-US" sz="1000">
                <a:solidFill>
                  <a:srgbClr val="333333"/>
                </a:solidFill>
              </a:rPr>
              <a:t>, Volume 12, Issue 10, October 2010, Pages 1356–1359,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https://doi.org/10.1093/europace/euq183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Dr Aubrey Leatham.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2912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Europace</a:t>
            </a:r>
            <a:r>
              <a:rPr lang="en-US" altLang="en-US" sz="1000">
                <a:solidFill>
                  <a:srgbClr val="333333"/>
                </a:solidFill>
              </a:rPr>
              <a:t>, Volume 12, Issue 10, October 2010, Pages 1356–1359,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https://doi.org/10.1093/europace/euq183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Mr Geoffrey Davies.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567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Europace</a:t>
            </a:r>
            <a:r>
              <a:rPr lang="en-US" altLang="en-US" sz="1000">
                <a:solidFill>
                  <a:srgbClr val="333333"/>
                </a:solidFill>
              </a:rPr>
              <a:t>, Volume 12, Issue 10, October 2010, Pages 1356–1359,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https://doi.org/10.1093/europace/euq183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Components of the first pacemaker built by Aubrey Leatham and Geoff Davies.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494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Europace</a:t>
            </a:r>
            <a:r>
              <a:rPr lang="en-US" altLang="en-US" sz="1000">
                <a:solidFill>
                  <a:srgbClr val="333333"/>
                </a:solidFill>
              </a:rPr>
              <a:t>, Volume 12, Issue 10, October 2010, Pages 1356–1359,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https://doi.org/10.1093/europace/euq183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External transcutaneous pacemaker built by Geoff Davies.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723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Europace</a:t>
            </a:r>
            <a:r>
              <a:rPr lang="en-US" altLang="en-US" sz="1000">
                <a:solidFill>
                  <a:srgbClr val="333333"/>
                </a:solidFill>
              </a:rPr>
              <a:t>, Volume 12, Issue 10, October 2010, Pages 1356–1359,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https://doi.org/10.1093/europace/euq183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 </a:t>
            </a:r>
            <a:r>
              <a:rPr lang="en-US" altLang="en-US" b="0"/>
              <a:t>X-ray of first pacemaker implanted in the UK and reported by Leatham in 1961.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592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 Dr Aubrey Leatham.
</vt:lpstr>
      <vt:lpstr>Figure 2 Mr Geoffrey Davies.
</vt:lpstr>
      <vt:lpstr>Figure 3 Components of the first pacemaker built by Aubrey Leatham and Geoff Davies.
</vt:lpstr>
      <vt:lpstr>Figure 4 External transcutaneous pacemaker built by Geoff Davies.
</vt:lpstr>
      <vt:lpstr>Figure 5 X-ray of first pacemaker implanted in the UK and reported by Leatham in 1961.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2024-04-26T20:09:36Z</dcterms:modified>
</cp:coreProperties>
</file>