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94420E-A798-4F9F-AC8A-9C76CDB956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B171B7-998B-43D9-87A8-6A24231F6C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8D5132-9613-4B28-BCE5-8A3494633C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2024-04-26T08:55:47Z</dcterms:modified>
</cp:coreProperties>
</file>