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03F8AC-4AAE-4CC1-9FB8-B78EBDC8B70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9E9315-E389-4914-8C71-71BDFCF169A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5E462A-389A-4356-AEB0-97AA19422B8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2024-04-27T01:16:46Z</dcterms:modified>
</cp:coreProperties>
</file>