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8343A-56E1-49E3-9ACF-82EDAB277E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D61267-FABD-4E83-8101-9BD0AAEBA6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Stimulus-triggered averages of EMG activity using various stimulus currents of 30, 60, 120 μA and twin pulses at 120 μA (3 ms pulse separation). Stimuli were applied to ipsilateral and contralateral primary motor cortex in the same monkey. Effects from stimulation of the ipsilateral cortex at 30 μA are absent, and effects at 60 μA are too weak and too few in number for adequate comparison with contralateral effects. Stimulation of the ipsilateral cortex at 120 μA yielded clear and consistent effects that could be compared with contralateral effects in terms of sign, latency, and magnitude. Asterisks denote effects that met our inclusion criteria for PStF and PStS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35E493-F119-4E18-8457-31A9B67CEF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3036–3051, </a:t>
            </a:r>
            <a:r>
              <a:rPr lang="en-US" altLang="en-US" sz="1000">
                <a:solidFill>
                  <a:srgbClr val="333333"/>
                </a:solidFill>
                <a:hlinkClick r:id="rId3"/>
              </a:rPr>
              <a:t>https://doi.org/10.1093/cercor/bhv122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Stimulus-triggered averages of EMG activity using various stimulus currents of 30, 60, 120 μA and twin pulses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Stimulus-triggered averages of EMG activity using various stimulus currents of 30, 60, 120 μA and twin pulses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2024-04-26T10:44:35Z</dcterms:modified>
</cp:coreProperties>
</file>