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E35F2-B381-490A-B599-A6D7F4E0AE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9686A-3428-4E85-88BF-C06FEAE5CA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Learning-related decreases in activation, all sequence learning conditions versus random implicit condition. The upper panel shows a maximum intensity projection of the SPM(t) for regions showing a time-dependent increase in (activation relative to recurring visual fixation) that are significantly greater than any seen during random implicit condition. Left MTL showed a significant effect (FDR &lt; 0.05) and left caudate showed a trend towards a decrease (FDR = 0.08). The SPM is thresholded at P &lt; 0.01 (uncorrected for multiple comparisons) in order to show the small trend towards additional activations on the right. The lower panel shows superimpositions of MTL (left: image sectioned at coordinates x, y, z = −30, −32, −12) and caudate activations (right: x, y, z = −10, 20, 0) on a representative structural MRI rendered into the same anatomical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4B84E-8AD9-4909-A0C1-E3F9F625C5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1002–1015,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Learning-related decreases in activation, all sequence learning conditions versus random implicit condition.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Learning-related decreases in activation, all sequence learning conditions versus random implicit condition.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2024-04-26T08:16:50Z</dcterms:modified>
</cp:coreProperties>
</file>