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8CC3E-BD35-4647-AB75-53F8C60619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8B428-7099-4290-98BE-3046971EC3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Protective effect of IB-MECA and dantrolene. Hearts were perfused with IB-MECA (100 nmol/l), dantrolene (4 μmol/l) or both dantrolene and IB-MECA, and then subjected to 45 min of global ischemia and 120 min of retrograde reperfusion. The amount of tissue that was not stained by TTC is represented on the vertical axis as percentage of ventricular mass. Hemodynamic effects of dantrolene and IB-MECA were similar, i.e. no significant change was produced except for a slight increase in coronary flow. Data points represent mean±S.E.M. of four hearts per group. *P&lt;0.05, vs. control, by ANOVA and Student–Neumann–Keul's test. All other pairwise comparisons did not yield statistical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7B7213-B79F-419D-84CF-C5DA620E03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3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Protective effect of IB-MECA and dantrolene. Hearts were perfused with IB-MECA (100 nmol/l), dantrolene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Protective effect of IB-MECA and dantrolene. Hearts were perfused with IB-MECA (100 nmol/l), dantrolene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2024-04-26T05:35:20Z</dcterms:modified>
</cp:coreProperties>
</file>