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27EDB60-6C22-4CC1-B751-A4F7DF7D966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34DA849-1D0E-4FD1-8B56-5EA9638E7FD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Expression of genes downstream of Notch1 in Fhl1 knockout mice. Low-power autoradiographs of sagittal sections show that the expression patterns and levels of Hes1, Hes5, and Dll1 appear unaltered in the E14 and E17 mice that are deficient in Fhl1. Dashed lines outline the cerebral cortex.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BE48BBB-AA19-4CB7-ACB4-BA10975DB15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l11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9, September 2007, Pages 2108–2122, </a:t>
            </a:r>
            <a:r>
              <a:rPr lang="en-US" altLang="en-US" sz="1000">
                <a:solidFill>
                  <a:srgbClr val="333333"/>
                </a:solidFill>
                <a:hlinkClick r:id="rId3"/>
              </a:rPr>
              <a:t>https://doi.org/10.1093/cercor/bhl118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Expression of genes downstream of Notch1 in Fhl1 knockout mice. Low-power autoradiographs of sagittal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8. Expression of genes downstream of Notch1 in Fhl1 knockout mice. Low-power autoradiographs of sagittal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2024-09-20T17:33:09Z</dcterms:modified>
</cp:coreProperties>
</file>