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64349F-D09D-4D5D-B823-14B3A9433B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E1CCCF-E0F3-4534-AE74-20698A4E3F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Rates of rapid decline of kidney function across systolic blood pressure categories.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 2013.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F956FD-6FDA-410F-AB3C-C39134B0F6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Adjusted association of blood pressure categories with rapid decline in eGFRcys.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 2013.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F956FD-6FDA-410F-AB3C-C39134B0F62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h/hpt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jh/hpt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26, Issue 8, August 2013, Pages 1037–1044,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https://doi.org/10.1093/ajh/hpt067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Rates of rapid decline of kidney function across systolic blood pressure categories.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401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26, Issue 8, August 2013, Pages 1037–1044,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https://doi.org/10.1093/ajh/hpt067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Adjusted association of blood pressure categories with rapid decline in eGFR</a:t>
            </a:r>
            <a:r>
              <a:rPr lang="en-US" altLang="en-US" b="0" baseline="-25000"/>
              <a:t>cys</a:t>
            </a:r>
            <a:r>
              <a:rPr lang="en-US" altLang="en-US" b="0"/>
              <a:t>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704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Rates of rapid decline of kidney function across systolic blood pressure categories.
</vt:lpstr>
      <vt:lpstr>Figure 2. Adjusted association of blood pressure categories with rapid decline in eGFRcys.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2024-04-27T00:46:20Z</dcterms:modified>
</cp:coreProperties>
</file>