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B3D42A-54E8-46AE-A2B0-C616939F6D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25A24-ED53-4394-8CCA-D97F1F6580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Behavioural alterations in the open field assay (OFA) in mice due to reduction or loss of PLXNA4. Plxna4+/- and Plxna4-/- mice were significantly more active than their WT littermates in the OFA by total distance travelled (A) and time spent mobile (B). However, only Plxna4-/- mice had alterations in rearing (C) and anxiety-like behaviour as measured by centre:total distance ratio (D) compared to WT littermates while and Plxna4+/- mice were apparently normal. Data analyzed by one-way ANOVA with post-hoc Fisher’s LSD t-test. N = 22/genotype of males and females combined. * P &lt; 0.05, *** P &lt; 0.001, **** P &lt; 0.0001.
Loss of PLXNA4 in mice results in hyper-exploratory behaviour in the elevated plus maze (EPM). Compared to WT littermate controls, Plxna4-/- mice displayed significantly greater exploratory behaviour in the EPM as measured by time spent in the open arms (A) or as a ratio of the time spent in the open arms to the time spent in the closed arms (B). However, Plxna4+/- mice were apparently normal and were not significantly different that their WT littermate controls. Data analyzed by one-way ANOVA with post-hoc Fisher’s LSD t-test. N = 22/genotype of males and females combined. **** P &lt; 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BF106-F46D-4FD1-A102-7AA526460E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3467–3475,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Behavioural alterations in the open field assay (OFA) in mice due to reduction or loss of PLXNA4.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Behavioural alterations in the open field assay (OFA) in mice due to reduction or loss of PLXNA4.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2024-04-27T02:31:53Z</dcterms:modified>
</cp:coreProperties>
</file>