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5A69E-DD92-498C-B455-F363C53C77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2EA38-381F-45AE-B94E-C3BDA765D2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Fenofibrate reduces the expression of inflammatory molecules. Western blot analysis of SOD1G93A control and fenofibrate-treated spinal cord homogenates (30 µg/lane) subjected to polyacrylamide electrophoresis using iNOS, COX-2 antibodies shows significant reduction in iNOS and COX-2. Arbitrary values indicate the densitometry of bands ratios normalized against β-actin.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6B9CA-CADA-4703-8B90-76B7C6C9F9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2, 15 January 2016, Pages 317–327,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Fenofibrate reduces the expression of inflammatory molecules. Western blot analysis of SOD1</a:t>
            </a:r>
            <a:r>
              <a:rPr lang="en-US" altLang="en-US" b="0" baseline="30000"/>
              <a:t>G93A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Fenofibrate reduces the expression of inflammatory molecules. Western blot analysis of SOD1G93A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2024-04-26T22:47:25Z</dcterms:modified>
</cp:coreProperties>
</file>