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A10FE4-717C-41C8-A7FF-363CC1E26B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573754-9DDE-48B3-BF14-F4A51DF120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 peripheral blood there is no shift in the CD56dim/CD56bright ratio. NK cell populations in peripheral blood derived from hormone-treated women (IVF patients) compared to control women. Cells were analysed by flow cytometry, gating on the living lymphocytes. Data are expressed as percentage of the whole leukocyte population (i.e. CD45+). CD56dim = CD16+/CD56+; CD56bright = CD16−/CD56++.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Molecular Human Reproduction vol. 10 no. 7 © European Society of Human Reproduction and Embryology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57330D-D5BF-440C-B691-33FE3DBD32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h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10, Issue 7, July 2004, Pages 513–520, </a:t>
            </a:r>
            <a:r>
              <a:rPr lang="en-US" altLang="en-US" sz="1000">
                <a:solidFill>
                  <a:srgbClr val="333333"/>
                </a:solidFill>
                <a:hlinkClick r:id="rId3"/>
              </a:rPr>
              <a:t>https://doi.org/10.1093/molehr/gah067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 peripheral blood there is no shift in the CD56</a:t>
            </a:r>
            <a:r>
              <a:rPr lang="en-US" altLang="en-US" b="0" baseline="30000"/>
              <a:t>dim</a:t>
            </a:r>
            <a:r>
              <a:rPr lang="en-US" altLang="en-US" b="0"/>
              <a:t>/CD56</a:t>
            </a:r>
            <a:r>
              <a:rPr lang="en-US" altLang="en-US" b="0" baseline="30000"/>
              <a:t>bright</a:t>
            </a:r>
            <a:r>
              <a:rPr lang="en-US" altLang="en-US" b="0"/>
              <a:t> ratio. NK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 peripheral blood there is no shift in the CD56dim/CD56bright ratio. NK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2024-04-27T04:02:33Z</dcterms:modified>
</cp:coreProperties>
</file>