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1DD43-4FC7-421E-99AD-3DDFB80CB8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287A2D-928A-4AAA-8498-A5492A1152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ERPs associated with Hits, Correct Rejections (CR), False Alarms (FA) and Misses for the low and the High Bias groups. The waveforms reflect the ERPs over all frontal sites (top) and over the left parietal site (bottom). The early (300–500 ms) and late (500–700 ms) time-windows are highlighted. In the early time-window, effects of bias were significant at the frontal sites. In the late time-window, both bias groups show typical old/new effects at the left parietal site with no significant group effect: Hits are more positive than Correct Rejections.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533A0-9DE5-463F-A27A-577E6EFDCA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808–817, </a:t>
            </a:r>
            <a:r>
              <a:rPr lang="en-US" altLang="en-US" sz="1000">
                <a:solidFill>
                  <a:srgbClr val="333333"/>
                </a:solidFill>
                <a:hlinkClick r:id="rId3"/>
              </a:rPr>
              <a:t>https://doi.org/10.1093/cercor/12.8.808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ERPs associated with Hits, Correct Rejections (CR), False Alarms (FA) and Misses for the low and the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ERPs associated with Hits, Correct Rejections (CR), False Alarms (FA) and Misses for the low and the High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2024-04-27T02:16:41Z</dcterms:modified>
</cp:coreProperties>
</file>