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94A16-BCD2-444D-8A00-DC22E4CD58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A00EC-83E8-4CA1-A901-FA032679A0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1CD29-9447-4654-A846-ADA23ACF6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2024-04-26T10:17:09Z</dcterms:modified>
</cp:coreProperties>
</file>