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DC032-E47B-479A-8A32-A8C6D027B4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4FE60-C9DC-48C7-A936-E089092A06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procedures. (a) Procedure used for TVA parameter assessment. Four equidistant letters arranged in a half-circle were presented (randomly changing) either in green or red, and either on the left or right side of the display, for 3 different individually adjusted exposure durations. Letter arrays were masked in half of the trials. (b) Procedure used for the EEG acquisition. On each trial, letters were presented for 200 ms on the left and the right of the fixation cross. The to-be-attended side was indicated by a central arrow precue. Letters in one hemifield were green and those in the other hemifield red (randomly changing).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4615-FA17-4ADF-9DAC-51D9665337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1967–1978, </a:t>
            </a:r>
            <a:r>
              <a:rPr lang="en-US" altLang="en-US" sz="1000">
                <a:solidFill>
                  <a:srgbClr val="333333"/>
                </a:solidFill>
                <a:hlinkClick r:id="rId3"/>
              </a:rPr>
              <a:t>https://doi.org/10.1093/cercor/bht071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procedures. (a) Procedure used for TVA parameter assessment. Four equidistant letters arranged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procedures. (a) Procedure used for TVA parameter assessment. Four equidistant letters arranged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2024-04-26T12:52:07Z</dcterms:modified>
</cp:coreProperties>
</file>