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8A1DF1-4CE5-4F80-8A04-370E8A0D48A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1CE72E-74FA-41F8-8E18-98A2952CD0D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5B3293-2199-4CB2-9361-EDD2898F98F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2024-04-26T06:37:39Z</dcterms:modified>
</cp:coreProperties>
</file>