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62C52A-BDA9-4B7E-B63A-BBA1040366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3C33E6-F996-40C8-92FE-E7C5843E36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BDF908-A88D-449A-9D15-A5666DD4FE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2024-05-01T22:05:28Z</dcterms:modified>
</cp:coreProperties>
</file>