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FEF1B-EF4C-4EF4-9BAD-79A2CD9A06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6B1B4-AD93-4223-B7B7-28033806DA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solar spectrum (Ceres) to some of our twins for an example region of the spectrum, including six of our lines (two Fe i, two Si i and two V i). Each spectrum is shown as the residual relative to Ceres.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2DD5AE-24BD-4D54-A297-B6EBF2AE938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7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1, 11 October 2012,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https://doi.org/10.1111/j.1365-2966.2012.21730.x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Comparison of the solar spectrum (Ceres) to some of our twins for an example region of the spectrum,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Comparison of the solar spectrum (Ceres) to some of our twins for an example region of the spectrum,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2024-04-26T09:02:08Z</dcterms:modified>
</cp:coreProperties>
</file>