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023C0-7ACC-4355-A6A4-B837AD9066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B1395-F0E0-4FAD-918C-319EE804CC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Correlations between maximum crystal size and inverse CSD slope for four comagmatic systems.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22E703-0354-45B8-B407-3CC8253EA6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4.5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4, April 1998, Pages 553–599,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https://doi.org/10.1093/petroj/39.4.553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29. </a:t>
            </a:r>
            <a:r>
              <a:rPr lang="en-US" altLang="en-US" b="0"/>
              <a:t>Correlations between maximum crystal size and inverse CSD slope for four comagmatic systems.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29. Correlations between maximum crystal size and inverse CSD slope for four comagmatic systems.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2024-04-27T00:26:13Z</dcterms:modified>
</cp:coreProperties>
</file>