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  <p:sldId id="28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58187ED-4659-42EC-8E0D-3913F19933E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F8BB3B6-177A-40FA-8190-23E9DEA9FDA9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Epidemiological characteristics of 529 patients with severe community-acquired pneumonia admitted to 33 intensive care units (ICUs) in Spain.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3D4A90-23A2-48FE-8AEC-22D86EC2211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Factors associated with nonadherence to Infectious Diseases Society of America guidelines in 529 patients with severe community-acquired pneumonia.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3D4A90-23A2-48FE-8AEC-22D86EC2211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Antibiotic treatment for 529 patients admitted to the intensive care unit (ICU) with severe community-acquired pneumonia.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3D4A90-23A2-48FE-8AEC-22D86EC2211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Adverse events occurring during intensive care unit (ICU) stay for 529 patients with severe community-acquired pneumonia.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3D4A90-23A2-48FE-8AEC-22D86EC2211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Logistic regression analysis of evaluable variables at intensive care unit (ICU) admission associated with death during ICU stay.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3D4A90-23A2-48FE-8AEC-22D86EC2211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Etiological findings for 276 patients with severe community-acquired pneumonia and microbiological documentation of etiology.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3D4A90-23A2-48FE-8AEC-22D86EC22118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7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Etiology of episodes of severe community-acquired pneumonia in patients who received inadequate antibiotic treatment.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3D4A90-23A2-48FE-8AEC-22D86EC22118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Table 8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Logistic regression analysis of variables associated with severe community-acquired pneumonia due to Pseudomonas aeruginosa.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2005 by the Infectious Diseases Society of America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53D4A90-23A2-48FE-8AEC-22D86EC22118}" type="slidenum">
              <a:rPr lang="en-US" altLang="en-US" sz="1200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4981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4981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4981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4981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4981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86/4981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86/4981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hyperlink" Target="https://doi.org/10.1086/498119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41, Issue 12, 15 December 2005, Pages 1709–1716,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https://doi.org/10.1086/498119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1 </a:t>
            </a:r>
            <a:r>
              <a:rPr lang="en-US" altLang="en-US" b="0"/>
              <a:t>Epidemiological characteristics of 529 patients with severe community-acquired pneumonia admitted to 33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78000" y="1371600"/>
            <a:ext cx="55954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41, Issue 12, 15 December 2005, Pages 1709–1716,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https://doi.org/10.1086/498119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2 </a:t>
            </a:r>
            <a:r>
              <a:rPr lang="en-US" altLang="en-US" b="0"/>
              <a:t>Factors associated with nonadherence to Infectious Diseases Society of America guidelines in 529 patients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63700" y="1371600"/>
            <a:ext cx="58101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41, Issue 12, 15 December 2005, Pages 1709–1716,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https://doi.org/10.1086/498119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3 </a:t>
            </a:r>
            <a:r>
              <a:rPr lang="en-US" altLang="en-US" b="0"/>
              <a:t>Antibiotic treatment for 529 patients admitted to the intensive care unit (ICU) with severe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85242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41, Issue 12, 15 December 2005, Pages 1709–1716,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https://doi.org/10.1086/498119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4 </a:t>
            </a:r>
            <a:r>
              <a:rPr lang="en-US" altLang="en-US" b="0"/>
              <a:t>Adverse events occurring during intensive care unit (ICU) stay for 529 patients with severe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8760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41, Issue 12, 15 December 2005, Pages 1709–1716,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https://doi.org/10.1086/498119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5 </a:t>
            </a:r>
            <a:r>
              <a:rPr lang="en-US" altLang="en-US" b="0"/>
              <a:t>Logistic regression analysis of evaluable variables at intensive care unit (ICU) admission associated with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2717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41, Issue 12, 15 December 2005, Pages 1709–1716,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https://doi.org/10.1086/498119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6 </a:t>
            </a:r>
            <a:r>
              <a:rPr lang="en-US" altLang="en-US" b="0"/>
              <a:t>Etiological findings for 276 patients with severe community-acquired pneumonia and microbiological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081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41, Issue 12, 15 December 2005, Pages 1709–1716,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https://doi.org/10.1086/498119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7 </a:t>
            </a:r>
            <a:r>
              <a:rPr lang="en-US" altLang="en-US" b="0"/>
              <a:t>Etiology of episodes of severe community-acquired pneumonia in patients who received inadequate antibiotic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14020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Clin Infect Dis</a:t>
            </a:r>
            <a:r>
              <a:rPr lang="en-US" altLang="en-US" sz="1000">
                <a:solidFill>
                  <a:srgbClr val="333333"/>
                </a:solidFill>
              </a:rPr>
              <a:t>, Volume 41, Issue 12, 15 December 2005, Pages 1709–1716,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https://doi.org/10.1086/498119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Table 8 </a:t>
            </a:r>
            <a:r>
              <a:rPr lang="en-US" altLang="en-US" b="0"/>
              <a:t>Logistic regression analysis of variables associated with severe community-acquired pneumonia due to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939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24</Paragraphs>
  <Slides>8</Slides>
  <Notes>8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9">
      <vt:lpstr>13_Office Theme</vt:lpstr>
      <vt:lpstr>Table 1 Epidemiological characteristics of 529 patients with severe community-acquired pneumonia admitted to 33 ...</vt:lpstr>
      <vt:lpstr>Table 2 Factors associated with nonadherence to Infectious Diseases Society of America guidelines in 529 patients ...</vt:lpstr>
      <vt:lpstr>Table 3 Antibiotic treatment for 529 patients admitted to the intensive care unit (ICU) with severe ...</vt:lpstr>
      <vt:lpstr>Table 4 Adverse events occurring during intensive care unit (ICU) stay for 529 patients with severe ...</vt:lpstr>
      <vt:lpstr>Table 5 Logistic regression analysis of evaluable variables at intensive care unit (ICU) admission associated with ...</vt:lpstr>
      <vt:lpstr>Table 6 Etiological findings for 276 patients with severe community-acquired pneumonia and microbiological ...</vt:lpstr>
      <vt:lpstr>Table 7 Etiology of episodes of severe community-acquired pneumonia in patients who received inadequate antibiotic ...</vt:lpstr>
      <vt:lpstr>Table 8 Logistic regression analysis of variables associated with severe community-acquired pneumonia due to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2024-04-27T02:01:17Z</dcterms:modified>
</cp:coreProperties>
</file>