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19C57-032B-418C-9CA1-3CD37FFC41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4374F-EE19-4871-820D-04FCCE11E3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05C8B-42FF-45E0-8E25-4B7A282FE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2024-04-26T14:27:26Z</dcterms:modified>
</cp:coreProperties>
</file>