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F7889-DB3C-4A57-A44C-1732D54699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BDC73D-EB5F-4D79-989F-028C6B1387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time course of power output during the 60-min time trial after ingestion of ethanol (EtOH) or control (C). Open bars and black bars represent the C and EtOH trials, respectively. *A significant difference (P &lt; 0.05) with C; ‘a’ indicates a significant difference (P &lt; 0.05) with the first 10-min period (0– 10) in EtOH; ‘b’ denotes a significant (P &lt; 0.05) difference with 0–10 in 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0D9C7-E5ED-4BBA-816B-693300251E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n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44, Issue 3, May-June 2009, Pages 278–283,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https://doi.org/10.1093/alcalc/agn108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The time course of power output during the 60-min time trial after ingestion of ethanol (EtOH) or control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The time course of power output during the 60-min time trial after ingestion of ethanol (EtOH) or control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2024-04-27T03:43:34Z</dcterms:modified>
</cp:coreProperties>
</file>