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30F47-BCBE-438F-B88C-B1D042B760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E070A-50F8-4110-8698-A782897DD7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5c-HRP: Distribution of labeled cells and terminals following an injection of HRP into the central upper field representation of V4. For conventions, see Figures 1, 2, 5, and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048A6-C601-4DBC-B8FC-80D389ACC3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477–499,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Case 5c-HRP: Distribution of labeled cells and terminals following an injection of HRP into the central upper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Case 5c-HRP: Distribution of labeled cells and terminals following an injection of HRP into the central upper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2024-04-26T04:09:03Z</dcterms:modified>
</cp:coreProperties>
</file>