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3BA7C-C76F-46EC-A178-7203F6F6FC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6F119-5186-4201-B82D-756BC4D9D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Extracellular LTP in presence of bicuculline and SKF38393 in stratum oriens and stratum radiatum. (A) Normalized and pooled extracellular slopes from fEPSPs evoked at CA3-to-CA1 synapses in stratum oriens (OR) in acute slices without (open symbols, n = 16) or with 50 μM SKF38393 present (filled symbols, n = 14). The tetanized pathways are shown as circles, the untetanized control pathways are shown as triangles. The insets show the mean of 6 consecutive synaptic responses before 1) and 40 min after 2) tetanization in the 2 conditions. (B) As in A, but results are from RAD (n = 21 and n = 15, respectively). Arrow, time point of tetanic (high-frequency) stimulation. Data are shown as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BC332-E346-4591-92EA-DB0D3BEA6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1786–1798,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Extracellular LTP in presence of bicuculline and SKF38393 in stratum oriens and stratum radiatum.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Extracellular LTP in presence of bicuculline and SKF38393 in stratum oriens and stratum radiatum.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2024-04-26T05:34:22Z</dcterms:modified>
</cp:coreProperties>
</file>