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5AD9EE-7806-487F-9379-44120A4FE2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DBB3C5-B83F-48D8-BB8A-1EC773CC4B8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aprotinin at 125 (A) and 250 kIU/ml (B) on the bradykinin-induced coronary vasodilator response. Results are expressed as the percentage of reduction in coronary perfusion pressure from basal values. Data are shown as the mean±S.E.M. *P&lt;0.01 after versus before; n = 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A7CB6-59A8-440C-B947-1EE3C57BA30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l-NAME (0.1 mM) on the bradykinin-induced coronary vasodilator response. Results are expressed as the percentage of reduction in coronary perfusion pressure from basal values. Data are shown as the mean±S.E.M. *P&lt;0.01 or **P&lt;0.001 after versus before; n = 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A7CB6-59A8-440C-B947-1EE3C57BA30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aprotinin at 125 (A) and 250 kIU/ml (B) on the sodium nitroprusside (SNP)-induced coronary vasodilator response. Results are expressed as the percentage of reduction in coronary perfusion pressure from basal values. Data are shown as the mean±S.E.M.; n = 6. P&gt;0.05.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A7CB6-59A8-440C-B947-1EE3C57BA30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Southern blots of eNOS transcripts (A) and GAPDH transcripts (B) amplified from control CMEC (lane 1) and 125 or 250 kIU/ml aprotinin-treated CMEC (lanes 2 and 3, respectively) and histogram (C) showing changes in eNOS mRNA in rat CMEC before and after aprotinin treatments following normalisation with respect to the levels of GAPDH levels (n = 4). **P&lt;0.01.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A7CB6-59A8-440C-B947-1EE3C57BA30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Western blot showing expression of eNOS protein in cultured rat CMEC (lane 1) and 125 (lane 2) and 250 kIU/ml (lane 3) aprotinin-treated CMEC. Similar results were obtained in four different experiments. **P&lt;0.01.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2002,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A7CB6-59A8-440C-B947-1EE3C57BA30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2)00489-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16/S0008-6363(02)00489-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16/S0008-6363(02)00489-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16/S0008-6363(02)00489-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16/S0008-6363(02)00489-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830–837,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https://doi.org/10.1016/S0008-6363(02)00489-3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Effect of aprotinin at 125 (A) and 250 kIU/ml (B) on the bradykinin-induced coronary vasodilator response.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886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830–837,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https://doi.org/10.1016/S0008-6363(02)00489-3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Effect of l-NAME (0.1 mM) on the bradykinin-induced coronary vasodilator response. Results are expressed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79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830–837,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https://doi.org/10.1016/S0008-6363(02)00489-3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Effect of aprotinin at 125 (A) and 250 kIU/ml (B) on the sodium nitroprusside (SNP)-induced coronary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569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830–837,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https://doi.org/10.1016/S0008-6363(02)00489-3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Representative Southern blots of eNOS transcripts (A) and GAPDH transcripts (B) amplified from control CMEC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53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55, Issue 4, September 2002, Pages 830–837,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https://doi.org/10.1016/S0008-6363(02)00489-3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Western blot showing expression of eNOS protein in cultured rat CMEC (lane 1) and 125 (lane 2) and 250 kIU/ml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550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Fig. 1 Effect of aprotinin at 125 (A) and 250 kIU/ml (B) on the bradykinin-induced coronary vasodilator response. ...</vt:lpstr>
      <vt:lpstr>Fig. 2 Effect of l-NAME (0.1 mM) on the bradykinin-induced coronary vasodilator response. Results are expressed as ...</vt:lpstr>
      <vt:lpstr>Fig. 3 Effect of aprotinin at 125 (A) and 250 kIU/ml (B) on the sodium nitroprusside (SNP)-induced coronary ...</vt:lpstr>
      <vt:lpstr>Fig. 4 Representative Southern blots of eNOS transcripts (A) and GAPDH transcripts (B) amplified from control CMEC ...</vt:lpstr>
      <vt:lpstr>Fig. 5 Western blot showing expression of eNOS protein in cultured rat CMEC (lane 1) and 125 (lane 2) and 250 kIU/ml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2024-04-26T16:00:01Z</dcterms:modified>
</cp:coreProperties>
</file>